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2" r:id="rId1"/>
  </p:sldMasterIdLst>
  <p:notesMasterIdLst>
    <p:notesMasterId r:id="rId26"/>
  </p:notesMasterIdLst>
  <p:sldIdLst>
    <p:sldId id="256" r:id="rId2"/>
    <p:sldId id="258" r:id="rId3"/>
    <p:sldId id="269" r:id="rId4"/>
    <p:sldId id="261" r:id="rId5"/>
    <p:sldId id="290" r:id="rId6"/>
    <p:sldId id="270" r:id="rId7"/>
    <p:sldId id="273" r:id="rId8"/>
    <p:sldId id="279" r:id="rId9"/>
    <p:sldId id="271" r:id="rId10"/>
    <p:sldId id="277" r:id="rId11"/>
    <p:sldId id="278" r:id="rId12"/>
    <p:sldId id="262" r:id="rId13"/>
    <p:sldId id="280" r:id="rId14"/>
    <p:sldId id="281" r:id="rId15"/>
    <p:sldId id="282" r:id="rId16"/>
    <p:sldId id="283" r:id="rId17"/>
    <p:sldId id="284" r:id="rId18"/>
    <p:sldId id="285" r:id="rId19"/>
    <p:sldId id="286" r:id="rId20"/>
    <p:sldId id="287" r:id="rId21"/>
    <p:sldId id="288" r:id="rId22"/>
    <p:sldId id="289" r:id="rId23"/>
    <p:sldId id="276" r:id="rId24"/>
    <p:sldId id="264" r:id="rId2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754" autoAdjust="0"/>
    <p:restoredTop sz="94694"/>
  </p:normalViewPr>
  <p:slideViewPr>
    <p:cSldViewPr>
      <p:cViewPr varScale="1">
        <p:scale>
          <a:sx n="121" d="100"/>
          <a:sy n="121" d="100"/>
        </p:scale>
        <p:origin x="1960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29E660-7154-496C-89BF-4F02B743A1E5}" type="datetimeFigureOut">
              <a:rPr lang="en-US" smtClean="0"/>
              <a:t>12/5/23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76383E-9E57-40E4-B784-4EE6D0CFC0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96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9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1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5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00200"/>
            <a:ext cx="7772400" cy="1780108"/>
          </a:xfrm>
        </p:spPr>
        <p:txBody>
          <a:bodyPr anchor="b">
            <a:normAutofit/>
          </a:bodyPr>
          <a:lstStyle>
            <a:lvl1pPr>
              <a:defRPr sz="44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56001"/>
            <a:ext cx="6400800" cy="1473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Project Demo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COMP322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AAE0F-99B3-48D0-A046-5C3E92F5D84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Project Demo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COMP322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AAE0F-99B3-48D0-A046-5C3E92F5D84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ounded Rectangle 20"/>
          <p:cNvSpPr/>
          <p:nvPr/>
        </p:nvSpPr>
        <p:spPr bwMode="hidden"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Project Demo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COMP322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AAE0F-99B3-48D0-A046-5C3E92F5D845}" type="slidenum">
              <a:rPr lang="en-US" smtClean="0"/>
              <a:t>‹#›</a:t>
            </a:fld>
            <a:endParaRPr lang="en-US"/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16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0" name="Freeform 19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447800"/>
            <a:ext cx="2057400" cy="4487333"/>
          </a:xfrm>
        </p:spPr>
        <p:txBody>
          <a:bodyPr vert="eaVert" anchor="ctr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47800"/>
            <a:ext cx="6019800" cy="4487334"/>
          </a:xfrm>
        </p:spPr>
        <p:txBody>
          <a:bodyPr vert="eaVert"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Project Demo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COMP322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AAE0F-99B3-48D0-A046-5C3E92F5D84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4736592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14"/>
          <p:cNvSpPr>
            <a:spLocks/>
          </p:cNvSpPr>
          <p:nvPr/>
        </p:nvSpPr>
        <p:spPr bwMode="hidden">
          <a:xfrm>
            <a:off x="6047438" y="4203592"/>
            <a:ext cx="2876429" cy="714026"/>
          </a:xfrm>
          <a:custGeom>
            <a:avLst/>
            <a:gdLst/>
            <a:ahLst/>
            <a:cxnLst>
              <a:cxn ang="0">
                <a:pos x="2700" y="0"/>
              </a:cxn>
              <a:cxn ang="0">
                <a:pos x="2700" y="0"/>
              </a:cxn>
              <a:cxn ang="0">
                <a:pos x="2586" y="18"/>
              </a:cxn>
              <a:cxn ang="0">
                <a:pos x="2470" y="38"/>
              </a:cxn>
              <a:cxn ang="0">
                <a:pos x="2352" y="60"/>
              </a:cxn>
              <a:cxn ang="0">
                <a:pos x="2230" y="82"/>
              </a:cxn>
              <a:cxn ang="0">
                <a:pos x="2106" y="108"/>
              </a:cxn>
              <a:cxn ang="0">
                <a:pos x="1978" y="134"/>
              </a:cxn>
              <a:cxn ang="0">
                <a:pos x="1848" y="164"/>
              </a:cxn>
              <a:cxn ang="0">
                <a:pos x="1714" y="194"/>
              </a:cxn>
              <a:cxn ang="0">
                <a:pos x="1714" y="194"/>
              </a:cxn>
              <a:cxn ang="0">
                <a:pos x="1472" y="252"/>
              </a:cxn>
              <a:cxn ang="0">
                <a:pos x="1236" y="304"/>
              </a:cxn>
              <a:cxn ang="0">
                <a:pos x="1010" y="352"/>
              </a:cxn>
              <a:cxn ang="0">
                <a:pos x="792" y="398"/>
              </a:cxn>
              <a:cxn ang="0">
                <a:pos x="584" y="438"/>
              </a:cxn>
              <a:cxn ang="0">
                <a:pos x="382" y="474"/>
              </a:cxn>
              <a:cxn ang="0">
                <a:pos x="188" y="508"/>
              </a:cxn>
              <a:cxn ang="0">
                <a:pos x="0" y="538"/>
              </a:cxn>
              <a:cxn ang="0">
                <a:pos x="0" y="538"/>
              </a:cxn>
              <a:cxn ang="0">
                <a:pos x="130" y="556"/>
              </a:cxn>
              <a:cxn ang="0">
                <a:pos x="254" y="572"/>
              </a:cxn>
              <a:cxn ang="0">
                <a:pos x="374" y="586"/>
              </a:cxn>
              <a:cxn ang="0">
                <a:pos x="492" y="598"/>
              </a:cxn>
              <a:cxn ang="0">
                <a:pos x="606" y="610"/>
              </a:cxn>
              <a:cxn ang="0">
                <a:pos x="716" y="618"/>
              </a:cxn>
              <a:cxn ang="0">
                <a:pos x="822" y="626"/>
              </a:cxn>
              <a:cxn ang="0">
                <a:pos x="926" y="632"/>
              </a:cxn>
              <a:cxn ang="0">
                <a:pos x="1028" y="636"/>
              </a:cxn>
              <a:cxn ang="0">
                <a:pos x="1126" y="638"/>
              </a:cxn>
              <a:cxn ang="0">
                <a:pos x="1220" y="640"/>
              </a:cxn>
              <a:cxn ang="0">
                <a:pos x="1312" y="640"/>
              </a:cxn>
              <a:cxn ang="0">
                <a:pos x="1402" y="638"/>
              </a:cxn>
              <a:cxn ang="0">
                <a:pos x="1490" y="636"/>
              </a:cxn>
              <a:cxn ang="0">
                <a:pos x="1574" y="632"/>
              </a:cxn>
              <a:cxn ang="0">
                <a:pos x="1656" y="626"/>
              </a:cxn>
              <a:cxn ang="0">
                <a:pos x="1734" y="620"/>
              </a:cxn>
              <a:cxn ang="0">
                <a:pos x="1812" y="612"/>
              </a:cxn>
              <a:cxn ang="0">
                <a:pos x="1886" y="602"/>
              </a:cxn>
              <a:cxn ang="0">
                <a:pos x="1960" y="592"/>
              </a:cxn>
              <a:cxn ang="0">
                <a:pos x="2030" y="580"/>
              </a:cxn>
              <a:cxn ang="0">
                <a:pos x="2100" y="568"/>
              </a:cxn>
              <a:cxn ang="0">
                <a:pos x="2166" y="554"/>
              </a:cxn>
              <a:cxn ang="0">
                <a:pos x="2232" y="540"/>
              </a:cxn>
              <a:cxn ang="0">
                <a:pos x="2296" y="524"/>
              </a:cxn>
              <a:cxn ang="0">
                <a:pos x="2358" y="508"/>
              </a:cxn>
              <a:cxn ang="0">
                <a:pos x="2418" y="490"/>
              </a:cxn>
              <a:cxn ang="0">
                <a:pos x="2478" y="472"/>
              </a:cxn>
              <a:cxn ang="0">
                <a:pos x="2592" y="432"/>
              </a:cxn>
              <a:cxn ang="0">
                <a:pos x="2702" y="390"/>
              </a:cxn>
              <a:cxn ang="0">
                <a:pos x="2702" y="390"/>
              </a:cxn>
              <a:cxn ang="0">
                <a:pos x="2706" y="388"/>
              </a:cxn>
              <a:cxn ang="0">
                <a:pos x="2706" y="388"/>
              </a:cxn>
              <a:cxn ang="0">
                <a:pos x="2706" y="0"/>
              </a:cxn>
              <a:cxn ang="0">
                <a:pos x="2706" y="0"/>
              </a:cxn>
              <a:cxn ang="0">
                <a:pos x="2700" y="0"/>
              </a:cxn>
              <a:cxn ang="0">
                <a:pos x="2700" y="0"/>
              </a:cxn>
            </a:cxnLst>
            <a:rect l="0" t="0" r="r" b="b"/>
            <a:pathLst>
              <a:path w="2706" h="640">
                <a:moveTo>
                  <a:pt x="2700" y="0"/>
                </a:moveTo>
                <a:lnTo>
                  <a:pt x="2700" y="0"/>
                </a:lnTo>
                <a:lnTo>
                  <a:pt x="2586" y="18"/>
                </a:lnTo>
                <a:lnTo>
                  <a:pt x="2470" y="38"/>
                </a:lnTo>
                <a:lnTo>
                  <a:pt x="2352" y="60"/>
                </a:lnTo>
                <a:lnTo>
                  <a:pt x="2230" y="82"/>
                </a:lnTo>
                <a:lnTo>
                  <a:pt x="2106" y="108"/>
                </a:lnTo>
                <a:lnTo>
                  <a:pt x="1978" y="134"/>
                </a:lnTo>
                <a:lnTo>
                  <a:pt x="1848" y="164"/>
                </a:lnTo>
                <a:lnTo>
                  <a:pt x="1714" y="194"/>
                </a:lnTo>
                <a:lnTo>
                  <a:pt x="1714" y="194"/>
                </a:lnTo>
                <a:lnTo>
                  <a:pt x="1472" y="252"/>
                </a:lnTo>
                <a:lnTo>
                  <a:pt x="1236" y="304"/>
                </a:lnTo>
                <a:lnTo>
                  <a:pt x="1010" y="352"/>
                </a:lnTo>
                <a:lnTo>
                  <a:pt x="792" y="398"/>
                </a:lnTo>
                <a:lnTo>
                  <a:pt x="584" y="438"/>
                </a:lnTo>
                <a:lnTo>
                  <a:pt x="382" y="474"/>
                </a:lnTo>
                <a:lnTo>
                  <a:pt x="188" y="508"/>
                </a:lnTo>
                <a:lnTo>
                  <a:pt x="0" y="538"/>
                </a:lnTo>
                <a:lnTo>
                  <a:pt x="0" y="538"/>
                </a:lnTo>
                <a:lnTo>
                  <a:pt x="130" y="556"/>
                </a:lnTo>
                <a:lnTo>
                  <a:pt x="254" y="572"/>
                </a:lnTo>
                <a:lnTo>
                  <a:pt x="374" y="586"/>
                </a:lnTo>
                <a:lnTo>
                  <a:pt x="492" y="598"/>
                </a:lnTo>
                <a:lnTo>
                  <a:pt x="606" y="610"/>
                </a:lnTo>
                <a:lnTo>
                  <a:pt x="716" y="618"/>
                </a:lnTo>
                <a:lnTo>
                  <a:pt x="822" y="626"/>
                </a:lnTo>
                <a:lnTo>
                  <a:pt x="926" y="632"/>
                </a:lnTo>
                <a:lnTo>
                  <a:pt x="1028" y="636"/>
                </a:lnTo>
                <a:lnTo>
                  <a:pt x="1126" y="638"/>
                </a:lnTo>
                <a:lnTo>
                  <a:pt x="1220" y="640"/>
                </a:lnTo>
                <a:lnTo>
                  <a:pt x="1312" y="640"/>
                </a:lnTo>
                <a:lnTo>
                  <a:pt x="1402" y="638"/>
                </a:lnTo>
                <a:lnTo>
                  <a:pt x="1490" y="636"/>
                </a:lnTo>
                <a:lnTo>
                  <a:pt x="1574" y="632"/>
                </a:lnTo>
                <a:lnTo>
                  <a:pt x="1656" y="626"/>
                </a:lnTo>
                <a:lnTo>
                  <a:pt x="1734" y="620"/>
                </a:lnTo>
                <a:lnTo>
                  <a:pt x="1812" y="612"/>
                </a:lnTo>
                <a:lnTo>
                  <a:pt x="1886" y="602"/>
                </a:lnTo>
                <a:lnTo>
                  <a:pt x="1960" y="592"/>
                </a:lnTo>
                <a:lnTo>
                  <a:pt x="2030" y="580"/>
                </a:lnTo>
                <a:lnTo>
                  <a:pt x="2100" y="568"/>
                </a:lnTo>
                <a:lnTo>
                  <a:pt x="2166" y="554"/>
                </a:lnTo>
                <a:lnTo>
                  <a:pt x="2232" y="540"/>
                </a:lnTo>
                <a:lnTo>
                  <a:pt x="2296" y="524"/>
                </a:lnTo>
                <a:lnTo>
                  <a:pt x="2358" y="508"/>
                </a:lnTo>
                <a:lnTo>
                  <a:pt x="2418" y="490"/>
                </a:lnTo>
                <a:lnTo>
                  <a:pt x="2478" y="472"/>
                </a:lnTo>
                <a:lnTo>
                  <a:pt x="2592" y="432"/>
                </a:lnTo>
                <a:lnTo>
                  <a:pt x="2702" y="390"/>
                </a:lnTo>
                <a:lnTo>
                  <a:pt x="2702" y="390"/>
                </a:lnTo>
                <a:lnTo>
                  <a:pt x="2706" y="388"/>
                </a:lnTo>
                <a:lnTo>
                  <a:pt x="2706" y="388"/>
                </a:lnTo>
                <a:lnTo>
                  <a:pt x="2706" y="0"/>
                </a:lnTo>
                <a:lnTo>
                  <a:pt x="2706" y="0"/>
                </a:lnTo>
                <a:lnTo>
                  <a:pt x="2700" y="0"/>
                </a:lnTo>
                <a:lnTo>
                  <a:pt x="2700" y="0"/>
                </a:lnTo>
                <a:close/>
              </a:path>
            </a:pathLst>
          </a:custGeom>
          <a:solidFill>
            <a:schemeClr val="bg2">
              <a:alpha val="29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18"/>
          <p:cNvSpPr>
            <a:spLocks/>
          </p:cNvSpPr>
          <p:nvPr/>
        </p:nvSpPr>
        <p:spPr bwMode="hidden">
          <a:xfrm>
            <a:off x="2619320" y="4075290"/>
            <a:ext cx="5544515" cy="850138"/>
          </a:xfrm>
          <a:custGeom>
            <a:avLst/>
            <a:gdLst/>
            <a:ahLst/>
            <a:cxnLst>
              <a:cxn ang="0">
                <a:pos x="5216" y="714"/>
              </a:cxn>
              <a:cxn ang="0">
                <a:pos x="4984" y="686"/>
              </a:cxn>
              <a:cxn ang="0">
                <a:pos x="4478" y="610"/>
              </a:cxn>
              <a:cxn ang="0">
                <a:pos x="3914" y="508"/>
              </a:cxn>
              <a:cxn ang="0">
                <a:pos x="3286" y="374"/>
              </a:cxn>
              <a:cxn ang="0">
                <a:pos x="2946" y="296"/>
              </a:cxn>
              <a:cxn ang="0">
                <a:pos x="2682" y="236"/>
              </a:cxn>
              <a:cxn ang="0">
                <a:pos x="2430" y="184"/>
              </a:cxn>
              <a:cxn ang="0">
                <a:pos x="2190" y="140"/>
              </a:cxn>
              <a:cxn ang="0">
                <a:pos x="1960" y="102"/>
              </a:cxn>
              <a:cxn ang="0">
                <a:pos x="1740" y="72"/>
              </a:cxn>
              <a:cxn ang="0">
                <a:pos x="1334" y="28"/>
              </a:cxn>
              <a:cxn ang="0">
                <a:pos x="970" y="4"/>
              </a:cxn>
              <a:cxn ang="0">
                <a:pos x="644" y="0"/>
              </a:cxn>
              <a:cxn ang="0">
                <a:pos x="358" y="10"/>
              </a:cxn>
              <a:cxn ang="0">
                <a:pos x="110" y="32"/>
              </a:cxn>
              <a:cxn ang="0">
                <a:pos x="0" y="48"/>
              </a:cxn>
              <a:cxn ang="0">
                <a:pos x="314" y="86"/>
              </a:cxn>
              <a:cxn ang="0">
                <a:pos x="652" y="140"/>
              </a:cxn>
              <a:cxn ang="0">
                <a:pos x="1014" y="210"/>
              </a:cxn>
              <a:cxn ang="0">
                <a:pos x="1402" y="296"/>
              </a:cxn>
              <a:cxn ang="0">
                <a:pos x="1756" y="378"/>
              </a:cxn>
              <a:cxn ang="0">
                <a:pos x="2408" y="516"/>
              </a:cxn>
              <a:cxn ang="0">
                <a:pos x="2708" y="572"/>
              </a:cxn>
              <a:cxn ang="0">
                <a:pos x="2992" y="620"/>
              </a:cxn>
              <a:cxn ang="0">
                <a:pos x="3260" y="662"/>
              </a:cxn>
              <a:cxn ang="0">
                <a:pos x="3512" y="694"/>
              </a:cxn>
              <a:cxn ang="0">
                <a:pos x="3750" y="722"/>
              </a:cxn>
              <a:cxn ang="0">
                <a:pos x="3974" y="740"/>
              </a:cxn>
              <a:cxn ang="0">
                <a:pos x="4184" y="754"/>
              </a:cxn>
              <a:cxn ang="0">
                <a:pos x="4384" y="762"/>
              </a:cxn>
              <a:cxn ang="0">
                <a:pos x="4570" y="762"/>
              </a:cxn>
              <a:cxn ang="0">
                <a:pos x="4746" y="758"/>
              </a:cxn>
              <a:cxn ang="0">
                <a:pos x="4912" y="748"/>
              </a:cxn>
              <a:cxn ang="0">
                <a:pos x="5068" y="732"/>
              </a:cxn>
              <a:cxn ang="0">
                <a:pos x="5216" y="714"/>
              </a:cxn>
            </a:cxnLst>
            <a:rect l="0" t="0" r="r" b="b"/>
            <a:pathLst>
              <a:path w="5216" h="762">
                <a:moveTo>
                  <a:pt x="5216" y="714"/>
                </a:moveTo>
                <a:lnTo>
                  <a:pt x="5216" y="714"/>
                </a:lnTo>
                <a:lnTo>
                  <a:pt x="5102" y="700"/>
                </a:lnTo>
                <a:lnTo>
                  <a:pt x="4984" y="686"/>
                </a:lnTo>
                <a:lnTo>
                  <a:pt x="4738" y="652"/>
                </a:lnTo>
                <a:lnTo>
                  <a:pt x="4478" y="610"/>
                </a:lnTo>
                <a:lnTo>
                  <a:pt x="4204" y="564"/>
                </a:lnTo>
                <a:lnTo>
                  <a:pt x="3914" y="508"/>
                </a:lnTo>
                <a:lnTo>
                  <a:pt x="3608" y="446"/>
                </a:lnTo>
                <a:lnTo>
                  <a:pt x="3286" y="374"/>
                </a:lnTo>
                <a:lnTo>
                  <a:pt x="2946" y="296"/>
                </a:lnTo>
                <a:lnTo>
                  <a:pt x="2946" y="296"/>
                </a:lnTo>
                <a:lnTo>
                  <a:pt x="2812" y="266"/>
                </a:lnTo>
                <a:lnTo>
                  <a:pt x="2682" y="236"/>
                </a:lnTo>
                <a:lnTo>
                  <a:pt x="2556" y="210"/>
                </a:lnTo>
                <a:lnTo>
                  <a:pt x="2430" y="184"/>
                </a:lnTo>
                <a:lnTo>
                  <a:pt x="2308" y="162"/>
                </a:lnTo>
                <a:lnTo>
                  <a:pt x="2190" y="140"/>
                </a:lnTo>
                <a:lnTo>
                  <a:pt x="2074" y="120"/>
                </a:lnTo>
                <a:lnTo>
                  <a:pt x="1960" y="102"/>
                </a:lnTo>
                <a:lnTo>
                  <a:pt x="1850" y="86"/>
                </a:lnTo>
                <a:lnTo>
                  <a:pt x="1740" y="72"/>
                </a:lnTo>
                <a:lnTo>
                  <a:pt x="1532" y="46"/>
                </a:lnTo>
                <a:lnTo>
                  <a:pt x="1334" y="28"/>
                </a:lnTo>
                <a:lnTo>
                  <a:pt x="1148" y="14"/>
                </a:lnTo>
                <a:lnTo>
                  <a:pt x="970" y="4"/>
                </a:lnTo>
                <a:lnTo>
                  <a:pt x="802" y="0"/>
                </a:lnTo>
                <a:lnTo>
                  <a:pt x="644" y="0"/>
                </a:lnTo>
                <a:lnTo>
                  <a:pt x="496" y="4"/>
                </a:lnTo>
                <a:lnTo>
                  <a:pt x="358" y="10"/>
                </a:lnTo>
                <a:lnTo>
                  <a:pt x="230" y="20"/>
                </a:lnTo>
                <a:lnTo>
                  <a:pt x="110" y="32"/>
                </a:lnTo>
                <a:lnTo>
                  <a:pt x="0" y="48"/>
                </a:lnTo>
                <a:lnTo>
                  <a:pt x="0" y="48"/>
                </a:lnTo>
                <a:lnTo>
                  <a:pt x="154" y="66"/>
                </a:lnTo>
                <a:lnTo>
                  <a:pt x="314" y="86"/>
                </a:lnTo>
                <a:lnTo>
                  <a:pt x="480" y="112"/>
                </a:lnTo>
                <a:lnTo>
                  <a:pt x="652" y="140"/>
                </a:lnTo>
                <a:lnTo>
                  <a:pt x="830" y="174"/>
                </a:lnTo>
                <a:lnTo>
                  <a:pt x="1014" y="210"/>
                </a:lnTo>
                <a:lnTo>
                  <a:pt x="1206" y="250"/>
                </a:lnTo>
                <a:lnTo>
                  <a:pt x="1402" y="296"/>
                </a:lnTo>
                <a:lnTo>
                  <a:pt x="1402" y="296"/>
                </a:lnTo>
                <a:lnTo>
                  <a:pt x="1756" y="378"/>
                </a:lnTo>
                <a:lnTo>
                  <a:pt x="2092" y="450"/>
                </a:lnTo>
                <a:lnTo>
                  <a:pt x="2408" y="516"/>
                </a:lnTo>
                <a:lnTo>
                  <a:pt x="2562" y="544"/>
                </a:lnTo>
                <a:lnTo>
                  <a:pt x="2708" y="572"/>
                </a:lnTo>
                <a:lnTo>
                  <a:pt x="2852" y="598"/>
                </a:lnTo>
                <a:lnTo>
                  <a:pt x="2992" y="620"/>
                </a:lnTo>
                <a:lnTo>
                  <a:pt x="3128" y="642"/>
                </a:lnTo>
                <a:lnTo>
                  <a:pt x="3260" y="662"/>
                </a:lnTo>
                <a:lnTo>
                  <a:pt x="3388" y="678"/>
                </a:lnTo>
                <a:lnTo>
                  <a:pt x="3512" y="694"/>
                </a:lnTo>
                <a:lnTo>
                  <a:pt x="3632" y="708"/>
                </a:lnTo>
                <a:lnTo>
                  <a:pt x="3750" y="722"/>
                </a:lnTo>
                <a:lnTo>
                  <a:pt x="3864" y="732"/>
                </a:lnTo>
                <a:lnTo>
                  <a:pt x="3974" y="740"/>
                </a:lnTo>
                <a:lnTo>
                  <a:pt x="4080" y="748"/>
                </a:lnTo>
                <a:lnTo>
                  <a:pt x="4184" y="754"/>
                </a:lnTo>
                <a:lnTo>
                  <a:pt x="4286" y="758"/>
                </a:lnTo>
                <a:lnTo>
                  <a:pt x="4384" y="762"/>
                </a:lnTo>
                <a:lnTo>
                  <a:pt x="4478" y="762"/>
                </a:lnTo>
                <a:lnTo>
                  <a:pt x="4570" y="762"/>
                </a:lnTo>
                <a:lnTo>
                  <a:pt x="4660" y="760"/>
                </a:lnTo>
                <a:lnTo>
                  <a:pt x="4746" y="758"/>
                </a:lnTo>
                <a:lnTo>
                  <a:pt x="4830" y="754"/>
                </a:lnTo>
                <a:lnTo>
                  <a:pt x="4912" y="748"/>
                </a:lnTo>
                <a:lnTo>
                  <a:pt x="4992" y="740"/>
                </a:lnTo>
                <a:lnTo>
                  <a:pt x="5068" y="732"/>
                </a:lnTo>
                <a:lnTo>
                  <a:pt x="5144" y="724"/>
                </a:lnTo>
                <a:lnTo>
                  <a:pt x="5216" y="714"/>
                </a:lnTo>
                <a:lnTo>
                  <a:pt x="5216" y="714"/>
                </a:lnTo>
                <a:close/>
              </a:path>
            </a:pathLst>
          </a:custGeom>
          <a:solidFill>
            <a:schemeClr val="bg2">
              <a:alpha val="4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22"/>
          <p:cNvSpPr>
            <a:spLocks/>
          </p:cNvSpPr>
          <p:nvPr/>
        </p:nvSpPr>
        <p:spPr bwMode="hidden">
          <a:xfrm>
            <a:off x="2828728" y="4087562"/>
            <a:ext cx="5467980" cy="774272"/>
          </a:xfrm>
          <a:custGeom>
            <a:avLst/>
            <a:gdLst/>
            <a:ahLst/>
            <a:cxnLst>
              <a:cxn ang="0">
                <a:pos x="0" y="70"/>
              </a:cxn>
              <a:cxn ang="0">
                <a:pos x="0" y="70"/>
              </a:cxn>
              <a:cxn ang="0">
                <a:pos x="18" y="66"/>
              </a:cxn>
              <a:cxn ang="0">
                <a:pos x="72" y="56"/>
              </a:cxn>
              <a:cxn ang="0">
                <a:pos x="164" y="42"/>
              </a:cxn>
              <a:cxn ang="0">
                <a:pos x="224" y="34"/>
              </a:cxn>
              <a:cxn ang="0">
                <a:pos x="294" y="26"/>
              </a:cxn>
              <a:cxn ang="0">
                <a:pos x="372" y="20"/>
              </a:cxn>
              <a:cxn ang="0">
                <a:pos x="462" y="14"/>
              </a:cxn>
              <a:cxn ang="0">
                <a:pos x="560" y="8"/>
              </a:cxn>
              <a:cxn ang="0">
                <a:pos x="670" y="4"/>
              </a:cxn>
              <a:cxn ang="0">
                <a:pos x="790" y="2"/>
              </a:cxn>
              <a:cxn ang="0">
                <a:pos x="920" y="0"/>
              </a:cxn>
              <a:cxn ang="0">
                <a:pos x="1060" y="2"/>
              </a:cxn>
              <a:cxn ang="0">
                <a:pos x="1210" y="6"/>
              </a:cxn>
              <a:cxn ang="0">
                <a:pos x="1372" y="14"/>
              </a:cxn>
              <a:cxn ang="0">
                <a:pos x="1544" y="24"/>
              </a:cxn>
              <a:cxn ang="0">
                <a:pos x="1726" y="40"/>
              </a:cxn>
              <a:cxn ang="0">
                <a:pos x="1920" y="58"/>
              </a:cxn>
              <a:cxn ang="0">
                <a:pos x="2126" y="80"/>
              </a:cxn>
              <a:cxn ang="0">
                <a:pos x="2342" y="106"/>
              </a:cxn>
              <a:cxn ang="0">
                <a:pos x="2570" y="138"/>
              </a:cxn>
              <a:cxn ang="0">
                <a:pos x="2808" y="174"/>
              </a:cxn>
              <a:cxn ang="0">
                <a:pos x="3058" y="216"/>
              </a:cxn>
              <a:cxn ang="0">
                <a:pos x="3320" y="266"/>
              </a:cxn>
              <a:cxn ang="0">
                <a:pos x="3594" y="320"/>
              </a:cxn>
              <a:cxn ang="0">
                <a:pos x="3880" y="380"/>
              </a:cxn>
              <a:cxn ang="0">
                <a:pos x="4178" y="448"/>
              </a:cxn>
              <a:cxn ang="0">
                <a:pos x="4488" y="522"/>
              </a:cxn>
              <a:cxn ang="0">
                <a:pos x="4810" y="604"/>
              </a:cxn>
              <a:cxn ang="0">
                <a:pos x="5144" y="694"/>
              </a:cxn>
            </a:cxnLst>
            <a:rect l="0" t="0" r="r" b="b"/>
            <a:pathLst>
              <a:path w="5144" h="694">
                <a:moveTo>
                  <a:pt x="0" y="70"/>
                </a:moveTo>
                <a:lnTo>
                  <a:pt x="0" y="70"/>
                </a:lnTo>
                <a:lnTo>
                  <a:pt x="18" y="66"/>
                </a:lnTo>
                <a:lnTo>
                  <a:pt x="72" y="56"/>
                </a:lnTo>
                <a:lnTo>
                  <a:pt x="164" y="42"/>
                </a:lnTo>
                <a:lnTo>
                  <a:pt x="224" y="34"/>
                </a:lnTo>
                <a:lnTo>
                  <a:pt x="294" y="26"/>
                </a:lnTo>
                <a:lnTo>
                  <a:pt x="372" y="20"/>
                </a:lnTo>
                <a:lnTo>
                  <a:pt x="462" y="14"/>
                </a:lnTo>
                <a:lnTo>
                  <a:pt x="560" y="8"/>
                </a:lnTo>
                <a:lnTo>
                  <a:pt x="670" y="4"/>
                </a:lnTo>
                <a:lnTo>
                  <a:pt x="790" y="2"/>
                </a:lnTo>
                <a:lnTo>
                  <a:pt x="920" y="0"/>
                </a:lnTo>
                <a:lnTo>
                  <a:pt x="1060" y="2"/>
                </a:lnTo>
                <a:lnTo>
                  <a:pt x="1210" y="6"/>
                </a:lnTo>
                <a:lnTo>
                  <a:pt x="1372" y="14"/>
                </a:lnTo>
                <a:lnTo>
                  <a:pt x="1544" y="24"/>
                </a:lnTo>
                <a:lnTo>
                  <a:pt x="1726" y="40"/>
                </a:lnTo>
                <a:lnTo>
                  <a:pt x="1920" y="58"/>
                </a:lnTo>
                <a:lnTo>
                  <a:pt x="2126" y="80"/>
                </a:lnTo>
                <a:lnTo>
                  <a:pt x="2342" y="106"/>
                </a:lnTo>
                <a:lnTo>
                  <a:pt x="2570" y="138"/>
                </a:lnTo>
                <a:lnTo>
                  <a:pt x="2808" y="174"/>
                </a:lnTo>
                <a:lnTo>
                  <a:pt x="3058" y="216"/>
                </a:lnTo>
                <a:lnTo>
                  <a:pt x="3320" y="266"/>
                </a:lnTo>
                <a:lnTo>
                  <a:pt x="3594" y="320"/>
                </a:lnTo>
                <a:lnTo>
                  <a:pt x="3880" y="380"/>
                </a:lnTo>
                <a:lnTo>
                  <a:pt x="4178" y="448"/>
                </a:lnTo>
                <a:lnTo>
                  <a:pt x="4488" y="522"/>
                </a:lnTo>
                <a:lnTo>
                  <a:pt x="4810" y="604"/>
                </a:lnTo>
                <a:lnTo>
                  <a:pt x="5144" y="694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26"/>
          <p:cNvSpPr>
            <a:spLocks/>
          </p:cNvSpPr>
          <p:nvPr/>
        </p:nvSpPr>
        <p:spPr bwMode="hidden">
          <a:xfrm>
            <a:off x="5609489" y="4074174"/>
            <a:ext cx="3308000" cy="651549"/>
          </a:xfrm>
          <a:custGeom>
            <a:avLst/>
            <a:gdLst/>
            <a:ahLst/>
            <a:cxnLst>
              <a:cxn ang="0">
                <a:pos x="0" y="584"/>
              </a:cxn>
              <a:cxn ang="0">
                <a:pos x="0" y="584"/>
              </a:cxn>
              <a:cxn ang="0">
                <a:pos x="90" y="560"/>
              </a:cxn>
              <a:cxn ang="0">
                <a:pos x="336" y="498"/>
              </a:cxn>
              <a:cxn ang="0">
                <a:pos x="506" y="456"/>
              </a:cxn>
              <a:cxn ang="0">
                <a:pos x="702" y="410"/>
              </a:cxn>
              <a:cxn ang="0">
                <a:pos x="920" y="360"/>
              </a:cxn>
              <a:cxn ang="0">
                <a:pos x="1154" y="306"/>
              </a:cxn>
              <a:cxn ang="0">
                <a:pos x="1402" y="254"/>
              </a:cxn>
              <a:cxn ang="0">
                <a:pos x="1656" y="202"/>
              </a:cxn>
              <a:cxn ang="0">
                <a:pos x="1916" y="154"/>
              </a:cxn>
              <a:cxn ang="0">
                <a:pos x="2174" y="108"/>
              </a:cxn>
              <a:cxn ang="0">
                <a:pos x="2302" y="88"/>
              </a:cxn>
              <a:cxn ang="0">
                <a:pos x="2426" y="68"/>
              </a:cxn>
              <a:cxn ang="0">
                <a:pos x="2550" y="52"/>
              </a:cxn>
              <a:cxn ang="0">
                <a:pos x="2670" y="36"/>
              </a:cxn>
              <a:cxn ang="0">
                <a:pos x="2788" y="24"/>
              </a:cxn>
              <a:cxn ang="0">
                <a:pos x="2900" y="14"/>
              </a:cxn>
              <a:cxn ang="0">
                <a:pos x="3008" y="6"/>
              </a:cxn>
              <a:cxn ang="0">
                <a:pos x="3112" y="0"/>
              </a:cxn>
            </a:cxnLst>
            <a:rect l="0" t="0" r="r" b="b"/>
            <a:pathLst>
              <a:path w="3112" h="584">
                <a:moveTo>
                  <a:pt x="0" y="584"/>
                </a:moveTo>
                <a:lnTo>
                  <a:pt x="0" y="584"/>
                </a:lnTo>
                <a:lnTo>
                  <a:pt x="90" y="560"/>
                </a:lnTo>
                <a:lnTo>
                  <a:pt x="336" y="498"/>
                </a:lnTo>
                <a:lnTo>
                  <a:pt x="506" y="456"/>
                </a:lnTo>
                <a:lnTo>
                  <a:pt x="702" y="410"/>
                </a:lnTo>
                <a:lnTo>
                  <a:pt x="920" y="360"/>
                </a:lnTo>
                <a:lnTo>
                  <a:pt x="1154" y="306"/>
                </a:lnTo>
                <a:lnTo>
                  <a:pt x="1402" y="254"/>
                </a:lnTo>
                <a:lnTo>
                  <a:pt x="1656" y="202"/>
                </a:lnTo>
                <a:lnTo>
                  <a:pt x="1916" y="154"/>
                </a:lnTo>
                <a:lnTo>
                  <a:pt x="2174" y="108"/>
                </a:lnTo>
                <a:lnTo>
                  <a:pt x="2302" y="88"/>
                </a:lnTo>
                <a:lnTo>
                  <a:pt x="2426" y="68"/>
                </a:lnTo>
                <a:lnTo>
                  <a:pt x="2550" y="52"/>
                </a:lnTo>
                <a:lnTo>
                  <a:pt x="2670" y="36"/>
                </a:lnTo>
                <a:lnTo>
                  <a:pt x="2788" y="24"/>
                </a:lnTo>
                <a:lnTo>
                  <a:pt x="2900" y="14"/>
                </a:lnTo>
                <a:lnTo>
                  <a:pt x="3008" y="6"/>
                </a:lnTo>
                <a:lnTo>
                  <a:pt x="3112" y="0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 useBgFill="1">
        <p:nvSpPr>
          <p:cNvPr id="13" name="Freeform 10"/>
          <p:cNvSpPr>
            <a:spLocks/>
          </p:cNvSpPr>
          <p:nvPr/>
        </p:nvSpPr>
        <p:spPr bwMode="hidden">
          <a:xfrm>
            <a:off x="211665" y="4058555"/>
            <a:ext cx="8723376" cy="1329874"/>
          </a:xfrm>
          <a:custGeom>
            <a:avLst/>
            <a:gdLst/>
            <a:ahLst/>
            <a:cxnLst>
              <a:cxn ang="0">
                <a:pos x="8192" y="512"/>
              </a:cxn>
              <a:cxn ang="0">
                <a:pos x="8040" y="570"/>
              </a:cxn>
              <a:cxn ang="0">
                <a:pos x="7878" y="620"/>
              </a:cxn>
              <a:cxn ang="0">
                <a:pos x="7706" y="666"/>
              </a:cxn>
              <a:cxn ang="0">
                <a:pos x="7522" y="702"/>
              </a:cxn>
              <a:cxn ang="0">
                <a:pos x="7322" y="730"/>
              </a:cxn>
              <a:cxn ang="0">
                <a:pos x="7106" y="750"/>
              </a:cxn>
              <a:cxn ang="0">
                <a:pos x="6872" y="762"/>
              </a:cxn>
              <a:cxn ang="0">
                <a:pos x="6618" y="760"/>
              </a:cxn>
              <a:cxn ang="0">
                <a:pos x="6342" y="750"/>
              </a:cxn>
              <a:cxn ang="0">
                <a:pos x="6042" y="726"/>
              </a:cxn>
              <a:cxn ang="0">
                <a:pos x="5716" y="690"/>
              </a:cxn>
              <a:cxn ang="0">
                <a:pos x="5364" y="642"/>
              </a:cxn>
              <a:cxn ang="0">
                <a:pos x="4982" y="578"/>
              </a:cxn>
              <a:cxn ang="0">
                <a:pos x="4568" y="500"/>
              </a:cxn>
              <a:cxn ang="0">
                <a:pos x="4122" y="406"/>
              </a:cxn>
              <a:cxn ang="0">
                <a:pos x="3640" y="296"/>
              </a:cxn>
              <a:cxn ang="0">
                <a:pos x="3396" y="240"/>
              </a:cxn>
              <a:cxn ang="0">
                <a:pos x="2934" y="148"/>
              </a:cxn>
              <a:cxn ang="0">
                <a:pos x="2512" y="82"/>
              </a:cxn>
              <a:cxn ang="0">
                <a:pos x="2126" y="36"/>
              </a:cxn>
              <a:cxn ang="0">
                <a:pos x="1776" y="10"/>
              </a:cxn>
              <a:cxn ang="0">
                <a:pos x="1462" y="0"/>
              </a:cxn>
              <a:cxn ang="0">
                <a:pos x="1182" y="4"/>
              </a:cxn>
              <a:cxn ang="0">
                <a:pos x="934" y="20"/>
              </a:cxn>
              <a:cxn ang="0">
                <a:pos x="716" y="44"/>
              </a:cxn>
              <a:cxn ang="0">
                <a:pos x="530" y="74"/>
              </a:cxn>
              <a:cxn ang="0">
                <a:pos x="374" y="108"/>
              </a:cxn>
              <a:cxn ang="0">
                <a:pos x="248" y="144"/>
              </a:cxn>
              <a:cxn ang="0">
                <a:pos x="148" y="176"/>
              </a:cxn>
              <a:cxn ang="0">
                <a:pos x="48" y="216"/>
              </a:cxn>
              <a:cxn ang="0">
                <a:pos x="0" y="240"/>
              </a:cxn>
              <a:cxn ang="0">
                <a:pos x="8192" y="1192"/>
              </a:cxn>
              <a:cxn ang="0">
                <a:pos x="8196" y="1186"/>
              </a:cxn>
              <a:cxn ang="0">
                <a:pos x="8196" y="510"/>
              </a:cxn>
              <a:cxn ang="0">
                <a:pos x="8192" y="512"/>
              </a:cxn>
            </a:cxnLst>
            <a:rect l="0" t="0" r="r" b="b"/>
            <a:pathLst>
              <a:path w="8196" h="1192">
                <a:moveTo>
                  <a:pt x="8192" y="512"/>
                </a:moveTo>
                <a:lnTo>
                  <a:pt x="8192" y="512"/>
                </a:lnTo>
                <a:lnTo>
                  <a:pt x="8116" y="542"/>
                </a:lnTo>
                <a:lnTo>
                  <a:pt x="8040" y="570"/>
                </a:lnTo>
                <a:lnTo>
                  <a:pt x="7960" y="596"/>
                </a:lnTo>
                <a:lnTo>
                  <a:pt x="7878" y="620"/>
                </a:lnTo>
                <a:lnTo>
                  <a:pt x="7794" y="644"/>
                </a:lnTo>
                <a:lnTo>
                  <a:pt x="7706" y="666"/>
                </a:lnTo>
                <a:lnTo>
                  <a:pt x="7616" y="684"/>
                </a:lnTo>
                <a:lnTo>
                  <a:pt x="7522" y="702"/>
                </a:lnTo>
                <a:lnTo>
                  <a:pt x="7424" y="718"/>
                </a:lnTo>
                <a:lnTo>
                  <a:pt x="7322" y="730"/>
                </a:lnTo>
                <a:lnTo>
                  <a:pt x="7216" y="742"/>
                </a:lnTo>
                <a:lnTo>
                  <a:pt x="7106" y="750"/>
                </a:lnTo>
                <a:lnTo>
                  <a:pt x="6992" y="758"/>
                </a:lnTo>
                <a:lnTo>
                  <a:pt x="6872" y="762"/>
                </a:lnTo>
                <a:lnTo>
                  <a:pt x="6748" y="762"/>
                </a:lnTo>
                <a:lnTo>
                  <a:pt x="6618" y="760"/>
                </a:lnTo>
                <a:lnTo>
                  <a:pt x="6482" y="756"/>
                </a:lnTo>
                <a:lnTo>
                  <a:pt x="6342" y="750"/>
                </a:lnTo>
                <a:lnTo>
                  <a:pt x="6196" y="740"/>
                </a:lnTo>
                <a:lnTo>
                  <a:pt x="6042" y="726"/>
                </a:lnTo>
                <a:lnTo>
                  <a:pt x="5882" y="710"/>
                </a:lnTo>
                <a:lnTo>
                  <a:pt x="5716" y="690"/>
                </a:lnTo>
                <a:lnTo>
                  <a:pt x="5544" y="668"/>
                </a:lnTo>
                <a:lnTo>
                  <a:pt x="5364" y="642"/>
                </a:lnTo>
                <a:lnTo>
                  <a:pt x="5176" y="612"/>
                </a:lnTo>
                <a:lnTo>
                  <a:pt x="4982" y="578"/>
                </a:lnTo>
                <a:lnTo>
                  <a:pt x="4778" y="540"/>
                </a:lnTo>
                <a:lnTo>
                  <a:pt x="4568" y="500"/>
                </a:lnTo>
                <a:lnTo>
                  <a:pt x="4348" y="454"/>
                </a:lnTo>
                <a:lnTo>
                  <a:pt x="4122" y="406"/>
                </a:lnTo>
                <a:lnTo>
                  <a:pt x="3886" y="354"/>
                </a:lnTo>
                <a:lnTo>
                  <a:pt x="3640" y="296"/>
                </a:lnTo>
                <a:lnTo>
                  <a:pt x="3640" y="296"/>
                </a:lnTo>
                <a:lnTo>
                  <a:pt x="3396" y="240"/>
                </a:lnTo>
                <a:lnTo>
                  <a:pt x="3160" y="192"/>
                </a:lnTo>
                <a:lnTo>
                  <a:pt x="2934" y="148"/>
                </a:lnTo>
                <a:lnTo>
                  <a:pt x="2718" y="112"/>
                </a:lnTo>
                <a:lnTo>
                  <a:pt x="2512" y="82"/>
                </a:lnTo>
                <a:lnTo>
                  <a:pt x="2314" y="56"/>
                </a:lnTo>
                <a:lnTo>
                  <a:pt x="2126" y="36"/>
                </a:lnTo>
                <a:lnTo>
                  <a:pt x="1948" y="20"/>
                </a:lnTo>
                <a:lnTo>
                  <a:pt x="1776" y="10"/>
                </a:lnTo>
                <a:lnTo>
                  <a:pt x="1616" y="2"/>
                </a:lnTo>
                <a:lnTo>
                  <a:pt x="1462" y="0"/>
                </a:lnTo>
                <a:lnTo>
                  <a:pt x="1318" y="0"/>
                </a:lnTo>
                <a:lnTo>
                  <a:pt x="1182" y="4"/>
                </a:lnTo>
                <a:lnTo>
                  <a:pt x="1054" y="10"/>
                </a:lnTo>
                <a:lnTo>
                  <a:pt x="934" y="20"/>
                </a:lnTo>
                <a:lnTo>
                  <a:pt x="822" y="30"/>
                </a:lnTo>
                <a:lnTo>
                  <a:pt x="716" y="44"/>
                </a:lnTo>
                <a:lnTo>
                  <a:pt x="620" y="58"/>
                </a:lnTo>
                <a:lnTo>
                  <a:pt x="530" y="74"/>
                </a:lnTo>
                <a:lnTo>
                  <a:pt x="450" y="92"/>
                </a:lnTo>
                <a:lnTo>
                  <a:pt x="374" y="108"/>
                </a:lnTo>
                <a:lnTo>
                  <a:pt x="308" y="126"/>
                </a:lnTo>
                <a:lnTo>
                  <a:pt x="248" y="144"/>
                </a:lnTo>
                <a:lnTo>
                  <a:pt x="194" y="160"/>
                </a:lnTo>
                <a:lnTo>
                  <a:pt x="148" y="176"/>
                </a:lnTo>
                <a:lnTo>
                  <a:pt x="108" y="192"/>
                </a:lnTo>
                <a:lnTo>
                  <a:pt x="48" y="216"/>
                </a:lnTo>
                <a:lnTo>
                  <a:pt x="12" y="234"/>
                </a:lnTo>
                <a:lnTo>
                  <a:pt x="0" y="240"/>
                </a:lnTo>
                <a:lnTo>
                  <a:pt x="0" y="1192"/>
                </a:lnTo>
                <a:lnTo>
                  <a:pt x="8192" y="1192"/>
                </a:lnTo>
                <a:lnTo>
                  <a:pt x="8192" y="1192"/>
                </a:lnTo>
                <a:lnTo>
                  <a:pt x="8196" y="1186"/>
                </a:lnTo>
                <a:lnTo>
                  <a:pt x="8196" y="1186"/>
                </a:lnTo>
                <a:lnTo>
                  <a:pt x="8196" y="510"/>
                </a:lnTo>
                <a:lnTo>
                  <a:pt x="8196" y="510"/>
                </a:lnTo>
                <a:lnTo>
                  <a:pt x="8192" y="512"/>
                </a:lnTo>
                <a:lnTo>
                  <a:pt x="8192" y="512"/>
                </a:lnTo>
                <a:close/>
              </a:path>
            </a:pathLst>
          </a:custGeom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032" y="2463560"/>
            <a:ext cx="7772400" cy="1524000"/>
          </a:xfrm>
        </p:spPr>
        <p:txBody>
          <a:bodyPr anchor="t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7365" y="1437448"/>
            <a:ext cx="6417734" cy="939801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Project Demo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COMP322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AAE0F-99B3-48D0-A046-5C3E92F5D84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Project Demo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COMP322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AAE0F-99B3-48D0-A046-5C3E92F5D84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76655" y="2679192"/>
            <a:ext cx="3822192" cy="34472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679192"/>
            <a:ext cx="3822192" cy="34472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678114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7332" y="3429000"/>
            <a:ext cx="3820055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2678113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 i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3429000"/>
            <a:ext cx="3822192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Project Demo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COMP322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AAE0F-99B3-48D0-A046-5C3E92F5D84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Project Demo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COMP322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AAE0F-99B3-48D0-A046-5C3E92F5D84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29874"/>
            <a:chOff x="-3905251" y="4294188"/>
            <a:chExt cx="13027839" cy="1892300"/>
          </a:xfrm>
        </p:grpSpPr>
        <p:sp>
          <p:nvSpPr>
            <p:cNvPr id="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Project Demo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COMP322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AAE0F-99B3-48D0-A046-5C3E92F5D84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Project Demo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COMP322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AAE0F-99B3-48D0-A046-5C3E92F5D845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3581400"/>
            <a:ext cx="3352800" cy="19050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2" name="Group 23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25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9" name="Freeform 28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2" name="Title 21"/>
          <p:cNvSpPr>
            <a:spLocks noGrp="1"/>
          </p:cNvSpPr>
          <p:nvPr>
            <p:ph type="title"/>
          </p:nvPr>
        </p:nvSpPr>
        <p:spPr>
          <a:xfrm>
            <a:off x="914400" y="2286000"/>
            <a:ext cx="3352800" cy="1252728"/>
          </a:xfrm>
        </p:spPr>
        <p:txBody>
          <a:bodyPr anchor="b">
            <a:noAutofit/>
          </a:bodyPr>
          <a:lstStyle>
            <a:lvl1pPr algn="l">
              <a:defRPr sz="32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51962" y="1828800"/>
            <a:ext cx="3904076" cy="3810000"/>
          </a:xfrm>
        </p:spPr>
        <p:txBody>
          <a:bodyPr anchor="ctr"/>
          <a:lstStyle>
            <a:lvl1pPr>
              <a:buClr>
                <a:schemeClr val="bg1"/>
              </a:buClr>
              <a:defRPr sz="2200">
                <a:solidFill>
                  <a:schemeClr val="tx2"/>
                </a:solidFill>
              </a:defRPr>
            </a:lvl1pPr>
            <a:lvl2pPr>
              <a:buClr>
                <a:schemeClr val="bg1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800">
                <a:solidFill>
                  <a:schemeClr val="tx2"/>
                </a:solidFill>
              </a:defRPr>
            </a:lvl3pPr>
            <a:lvl4pPr>
              <a:buClr>
                <a:schemeClr val="bg1"/>
              </a:buClr>
              <a:defRPr sz="1600">
                <a:solidFill>
                  <a:schemeClr val="tx2"/>
                </a:solidFill>
              </a:defRPr>
            </a:lvl4pPr>
            <a:lvl5pPr>
              <a:buClr>
                <a:schemeClr val="bg1"/>
              </a:buClr>
              <a:defRPr sz="1600">
                <a:solidFill>
                  <a:schemeClr val="tx2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0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4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155" y="338667"/>
            <a:ext cx="3812645" cy="2429934"/>
          </a:xfrm>
        </p:spPr>
        <p:txBody>
          <a:bodyPr anchor="b">
            <a:normAutofit/>
          </a:bodyPr>
          <a:lstStyle>
            <a:lvl1pPr algn="l"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68333" y="2785533"/>
            <a:ext cx="3818467" cy="2421467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Project Demo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COMP322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AAE0F-99B3-48D0-A046-5C3E92F5D845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371600"/>
            <a:ext cx="3566160" cy="2926080"/>
          </a:xfrm>
          <a:prstGeom prst="roundRect">
            <a:avLst>
              <a:gd name="adj" fmla="val 3924"/>
            </a:avLst>
          </a:prstGeom>
          <a:solidFill>
            <a:schemeClr val="accent1"/>
          </a:solidFill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 fov="600000">
              <a:rot lat="240000" lon="19799999" rev="0"/>
            </a:camera>
            <a:lightRig rig="threePt" dir="t">
              <a:rot lat="0" lon="0" rev="2700000"/>
            </a:lightRig>
          </a:scene3d>
          <a:sp3d>
            <a:bevelT w="44450" h="31750"/>
          </a:sp3d>
        </p:spPr>
        <p:txBody>
          <a:bodyPr/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2468880"/>
          </a:xfrm>
          <a:prstGeom prst="roundRect">
            <a:avLst>
              <a:gd name="adj" fmla="val 336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15"/>
          <p:cNvGrpSpPr>
            <a:grpSpLocks noChangeAspect="1"/>
          </p:cNvGrpSpPr>
          <p:nvPr/>
        </p:nvGrpSpPr>
        <p:grpSpPr bwMode="hidden">
          <a:xfrm>
            <a:off x="211665" y="1679429"/>
            <a:ext cx="8723376" cy="1329874"/>
            <a:chOff x="-3905251" y="4294188"/>
            <a:chExt cx="13027839" cy="1892300"/>
          </a:xfrm>
        </p:grpSpPr>
        <p:sp>
          <p:nvSpPr>
            <p:cNvPr id="1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38328"/>
            <a:ext cx="8229600" cy="1252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63672" y="6250164"/>
            <a:ext cx="37866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2"/>
                </a:solidFill>
              </a:defRPr>
            </a:lvl1pPr>
          </a:lstStyle>
          <a:p>
            <a:r>
              <a:rPr lang="en-US"/>
              <a:t>Project Demo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3638" y="6250164"/>
            <a:ext cx="37866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2"/>
                </a:solidFill>
              </a:defRPr>
            </a:lvl1pPr>
          </a:lstStyle>
          <a:p>
            <a:r>
              <a:rPr lang="en-US"/>
              <a:t>COMP322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91088" y="6250163"/>
            <a:ext cx="11618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2"/>
                </a:solidFill>
              </a:defRPr>
            </a:lvl1pPr>
          </a:lstStyle>
          <a:p>
            <a:fld id="{F18AAE0F-99B3-48D0-A046-5C3E92F5D845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2067" y="2675467"/>
            <a:ext cx="7408333" cy="34506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</p:sldLayoutIdLst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rgbClr val="FFFFFF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76263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55663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46304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242316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74320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Team 8: </a:t>
            </a:r>
            <a:r>
              <a:rPr lang="en-US" altLang="ko-KR" dirty="0"/>
              <a:t>GAZAMSA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Team members: </a:t>
            </a:r>
            <a:r>
              <a:rPr lang="ko-KR" altLang="en-US" dirty="0" err="1"/>
              <a:t>우승택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ko-KR" altLang="en-US" dirty="0" err="1"/>
              <a:t>박한솔</a:t>
            </a:r>
            <a:r>
              <a:rPr lang="en-US" altLang="ko-KR" dirty="0"/>
              <a:t>,</a:t>
            </a:r>
            <a:r>
              <a:rPr lang="ko-KR" altLang="en-US" dirty="0"/>
              <a:t> 김승준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286000" y="2083181"/>
            <a:ext cx="45576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COMP322 Introduction to Databases (Fall’23)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Project Demo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COMP322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AAE0F-99B3-48D0-A046-5C3E92F5D84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6727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Use Case Scenario 2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Project Demo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COMP322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AAE0F-99B3-48D0-A046-5C3E92F5D845}" type="slidenum">
              <a:rPr lang="en-US" smtClean="0"/>
              <a:t>10</a:t>
            </a:fld>
            <a:endParaRPr lang="en-US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F19FD35D-AF05-443F-991B-2F680EAB05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2067" y="2675466"/>
            <a:ext cx="7662333" cy="3953933"/>
          </a:xfrm>
        </p:spPr>
        <p:txBody>
          <a:bodyPr>
            <a:normAutofit/>
          </a:bodyPr>
          <a:lstStyle/>
          <a:p>
            <a:r>
              <a:rPr lang="ko-KR" altLang="en-US" dirty="0"/>
              <a:t>사용자는 웹 브라우저 상에 있는 쿠키를 사용하여 인증을 한다</a:t>
            </a:r>
            <a:r>
              <a:rPr lang="en-US" altLang="ko-KR" dirty="0"/>
              <a:t>.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34611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1D87E43-0826-2EE5-8870-A116D761EB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Project Demo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48C01BC-7546-6E24-73F7-C2E2FA79C4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COMP322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379FE2-5424-5159-1DD9-A9F04E07F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AAE0F-99B3-48D0-A046-5C3E92F5D845}" type="slidenum">
              <a:rPr lang="en-US" smtClean="0"/>
              <a:t>11</a:t>
            </a:fld>
            <a:endParaRPr lang="en-US"/>
          </a:p>
        </p:txBody>
      </p:sp>
      <p:pic>
        <p:nvPicPr>
          <p:cNvPr id="7" name="그림 6" descr="텍스트, 스크린샷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2A363756-A362-FC49-C13A-CB3052C0BE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638" y="232850"/>
            <a:ext cx="8950362" cy="6672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1654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01943" lvl="1" indent="0">
              <a:buNone/>
            </a:pPr>
            <a:r>
              <a:rPr lang="en-US" dirty="0"/>
              <a:t>https://</a:t>
            </a:r>
            <a:r>
              <a:rPr lang="en-US" dirty="0" err="1"/>
              <a:t>youtu.be</a:t>
            </a:r>
            <a:r>
              <a:rPr lang="en-US" dirty="0"/>
              <a:t>/AA6QXgzBzSU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Project Demo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COMP322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AAE0F-99B3-48D0-A046-5C3E92F5D84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9311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내용 개체 틀 7" descr="텍스트, 스크린샷, 소프트웨어, 웹 페이지이(가) 표시된 사진&#10;&#10;자동 생성된 설명">
            <a:extLst>
              <a:ext uri="{FF2B5EF4-FFF2-40B4-BE49-F238E27FC236}">
                <a16:creationId xmlns:a16="http://schemas.microsoft.com/office/drawing/2014/main" id="{7A793FB8-2A8D-79AE-46C2-0AD8039C5B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638" y="457200"/>
            <a:ext cx="8756724" cy="5413480"/>
          </a:xfrm>
        </p:spPr>
      </p:pic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24D8A60-73F5-8E60-A1DB-7F03651E19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Project Demo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7D9203F-EC26-9CC3-880F-A5850F7CF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COMP322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3B71139-7828-EBFD-F87E-B8FF4DEFF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AAE0F-99B3-48D0-A046-5C3E92F5D84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3908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내용 개체 틀 7" descr="텍스트, 스크린샷, 소프트웨어, 웹 페이지이(가) 표시된 사진&#10;&#10;자동 생성된 설명">
            <a:extLst>
              <a:ext uri="{FF2B5EF4-FFF2-40B4-BE49-F238E27FC236}">
                <a16:creationId xmlns:a16="http://schemas.microsoft.com/office/drawing/2014/main" id="{8F9C41C9-413F-BC68-602B-6A325B9AC1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638" y="431975"/>
            <a:ext cx="8756724" cy="6000750"/>
          </a:xfrm>
        </p:spPr>
      </p:pic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24D8A60-73F5-8E60-A1DB-7F03651E19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Project Demo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7D9203F-EC26-9CC3-880F-A5850F7CF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COMP322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3B71139-7828-EBFD-F87E-B8FF4DEFF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AAE0F-99B3-48D0-A046-5C3E92F5D84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3199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내용 개체 틀 7" descr="텍스트, 스크린샷, 웹사이트, 온라인 광고이(가) 표시된 사진&#10;&#10;자동 생성된 설명">
            <a:extLst>
              <a:ext uri="{FF2B5EF4-FFF2-40B4-BE49-F238E27FC236}">
                <a16:creationId xmlns:a16="http://schemas.microsoft.com/office/drawing/2014/main" id="{16DC5EE3-5137-619E-1399-81DDE0B13D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638" y="457200"/>
            <a:ext cx="8756725" cy="5592763"/>
          </a:xfrm>
        </p:spPr>
      </p:pic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24D8A60-73F5-8E60-A1DB-7F03651E19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Project Demo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7D9203F-EC26-9CC3-880F-A5850F7CF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COMP322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3B71139-7828-EBFD-F87E-B8FF4DEFF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AAE0F-99B3-48D0-A046-5C3E92F5D84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8311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내용 개체 틀 7" descr="텍스트, 스크린샷, 웹사이트, 웹 페이지이(가) 표시된 사진&#10;&#10;자동 생성된 설명">
            <a:extLst>
              <a:ext uri="{FF2B5EF4-FFF2-40B4-BE49-F238E27FC236}">
                <a16:creationId xmlns:a16="http://schemas.microsoft.com/office/drawing/2014/main" id="{EFC28115-044D-138B-0FDD-4602CFAE76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638" y="457200"/>
            <a:ext cx="8756724" cy="5516563"/>
          </a:xfrm>
        </p:spPr>
      </p:pic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24D8A60-73F5-8E60-A1DB-7F03651E19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Project Demo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7D9203F-EC26-9CC3-880F-A5850F7CF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COMP322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3B71139-7828-EBFD-F87E-B8FF4DEFF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AAE0F-99B3-48D0-A046-5C3E92F5D84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4490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내용 개체 틀 7" descr="텍스트, 스크린샷, 소프트웨어, 웹 페이지이(가) 표시된 사진&#10;&#10;자동 생성된 설명">
            <a:extLst>
              <a:ext uri="{FF2B5EF4-FFF2-40B4-BE49-F238E27FC236}">
                <a16:creationId xmlns:a16="http://schemas.microsoft.com/office/drawing/2014/main" id="{B315FC16-1E43-1CA6-2D0C-75E9473883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637" y="487274"/>
            <a:ext cx="8756725" cy="5883452"/>
          </a:xfrm>
        </p:spPr>
      </p:pic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24D8A60-73F5-8E60-A1DB-7F03651E19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Project Demo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7D9203F-EC26-9CC3-880F-A5850F7CF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COMP322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3B71139-7828-EBFD-F87E-B8FF4DEFF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AAE0F-99B3-48D0-A046-5C3E92F5D84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0378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내용 개체 틀 7" descr="텍스트, 스크린샷, 웹사이트, 웹 페이지이(가) 표시된 사진&#10;&#10;자동 생성된 설명">
            <a:extLst>
              <a:ext uri="{FF2B5EF4-FFF2-40B4-BE49-F238E27FC236}">
                <a16:creationId xmlns:a16="http://schemas.microsoft.com/office/drawing/2014/main" id="{C6068228-0CC8-42E7-54EA-274547FC82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638" y="457200"/>
            <a:ext cx="8756725" cy="5626303"/>
          </a:xfrm>
        </p:spPr>
      </p:pic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24D8A60-73F5-8E60-A1DB-7F03651E19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Project Demo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7D9203F-EC26-9CC3-880F-A5850F7CF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COMP322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3B71139-7828-EBFD-F87E-B8FF4DEFF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AAE0F-99B3-48D0-A046-5C3E92F5D84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5306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내용 개체 틀 7" descr="텍스트, 스크린샷, 웹사이트, 웹 페이지이(가) 표시된 사진&#10;&#10;자동 생성된 설명">
            <a:extLst>
              <a:ext uri="{FF2B5EF4-FFF2-40B4-BE49-F238E27FC236}">
                <a16:creationId xmlns:a16="http://schemas.microsoft.com/office/drawing/2014/main" id="{4F62C91C-9591-2576-68D1-5DA380C487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457200"/>
            <a:ext cx="8797962" cy="5603185"/>
          </a:xfrm>
        </p:spPr>
      </p:pic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3A53DB3-D5BE-DA2C-468C-017B86F2BF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Project Demo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039BC9A-A9E0-2D85-6AE7-A4A7DE3253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COMP322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D8DE129-09FE-B633-15D1-7B9DEAF35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AAE0F-99B3-48D0-A046-5C3E92F5D84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7791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72067" y="2590800"/>
            <a:ext cx="7433733" cy="3953933"/>
          </a:xfrm>
        </p:spPr>
        <p:txBody>
          <a:bodyPr>
            <a:normAutofit/>
          </a:bodyPr>
          <a:lstStyle/>
          <a:p>
            <a:r>
              <a:rPr lang="en-US" dirty="0"/>
              <a:t>Project Description: ~2 mins </a:t>
            </a:r>
          </a:p>
          <a:p>
            <a:pPr lvl="1"/>
            <a:r>
              <a:rPr lang="en-US" dirty="0"/>
              <a:t>Summary of Project Code</a:t>
            </a:r>
          </a:p>
          <a:p>
            <a:pPr lvl="1"/>
            <a:r>
              <a:rPr lang="en-US" dirty="0"/>
              <a:t>Individual Role </a:t>
            </a:r>
          </a:p>
          <a:p>
            <a:pPr lvl="1"/>
            <a:r>
              <a:rPr lang="en-US" dirty="0"/>
              <a:t>(Functionalities/Menus/Scenarios/Cool Features)</a:t>
            </a:r>
          </a:p>
          <a:p>
            <a:r>
              <a:rPr lang="en-US" dirty="0"/>
              <a:t>Demo:  ~3 mins</a:t>
            </a:r>
          </a:p>
          <a:p>
            <a:r>
              <a:rPr lang="en-US" dirty="0"/>
              <a:t>(Lesson: ~1 min)</a:t>
            </a:r>
          </a:p>
          <a:p>
            <a:r>
              <a:rPr lang="en-US" dirty="0" err="1"/>
              <a:t>QnA</a:t>
            </a:r>
            <a:r>
              <a:rPr lang="en-US" dirty="0"/>
              <a:t>: ~2 mins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Project Demo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COMP322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AAE0F-99B3-48D0-A046-5C3E92F5D84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1601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내용 개체 틀 7" descr="텍스트, 스크린샷, 소프트웨어, 웹 페이지이(가) 표시된 사진&#10;&#10;자동 생성된 설명">
            <a:extLst>
              <a:ext uri="{FF2B5EF4-FFF2-40B4-BE49-F238E27FC236}">
                <a16:creationId xmlns:a16="http://schemas.microsoft.com/office/drawing/2014/main" id="{6B15E87F-E022-6072-3B91-DFD61661E5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639" y="457200"/>
            <a:ext cx="8756724" cy="5440363"/>
          </a:xfrm>
        </p:spPr>
      </p:pic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DE55D75-0600-FF3F-27CC-9B58626CCF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Project Demo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1BA93B8-76C0-CD67-B2BB-723CFBF5F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COMP322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AC6447F-2F44-7C66-5321-0E00F7164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AAE0F-99B3-48D0-A046-5C3E92F5D84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4753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내용 개체 틀 7" descr="텍스트, 스크린샷, 웹사이트, 웹 페이지이(가) 표시된 사진&#10;&#10;자동 생성된 설명">
            <a:extLst>
              <a:ext uri="{FF2B5EF4-FFF2-40B4-BE49-F238E27FC236}">
                <a16:creationId xmlns:a16="http://schemas.microsoft.com/office/drawing/2014/main" id="{3278ED7C-72E8-D847-3E42-EF3CAB4FAF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638" y="457200"/>
            <a:ext cx="8756724" cy="5638800"/>
          </a:xfrm>
        </p:spPr>
      </p:pic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3BE9C39-B8E6-13C2-C822-72EE76058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Project Demo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F580B24-3BAE-6714-A9C8-24994B44E8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COMP322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D0AE4BD-6F61-4650-F993-4769B55F7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AAE0F-99B3-48D0-A046-5C3E92F5D84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698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내용 개체 틀 7" descr="텍스트, 스크린샷, 웹 페이지, 웹사이트이(가) 표시된 사진&#10;&#10;자동 생성된 설명">
            <a:extLst>
              <a:ext uri="{FF2B5EF4-FFF2-40B4-BE49-F238E27FC236}">
                <a16:creationId xmlns:a16="http://schemas.microsoft.com/office/drawing/2014/main" id="{0E04FF74-9412-22B3-66F6-749C5E3416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637" y="457200"/>
            <a:ext cx="8756725" cy="5501482"/>
          </a:xfrm>
        </p:spPr>
      </p:pic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9E30702-9829-B290-C139-6A6F9A564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Project Demo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B6B9246-E830-9997-F7C9-2FE1A5413F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COMP322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8D05770-33CA-5662-C106-CD94F21DD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AAE0F-99B3-48D0-A046-5C3E92F5D84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7995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ERD</a:t>
            </a:r>
          </a:p>
          <a:p>
            <a:r>
              <a:rPr lang="en-US" dirty="0"/>
              <a:t>Relational Modeling</a:t>
            </a:r>
          </a:p>
          <a:p>
            <a:r>
              <a:rPr lang="en-US" dirty="0"/>
              <a:t>SQL</a:t>
            </a:r>
          </a:p>
          <a:p>
            <a:r>
              <a:rPr lang="en-US" dirty="0"/>
              <a:t>JDBC</a:t>
            </a:r>
          </a:p>
          <a:p>
            <a:r>
              <a:rPr lang="en-US" dirty="0"/>
              <a:t>JSP</a:t>
            </a:r>
          </a:p>
          <a:p>
            <a:r>
              <a:rPr lang="en-US" dirty="0"/>
              <a:t>Transaction</a:t>
            </a:r>
          </a:p>
          <a:p>
            <a:r>
              <a:rPr lang="en-US" dirty="0"/>
              <a:t>etc.. 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Project Demo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COMP322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AAE0F-99B3-48D0-A046-5C3E92F5D84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9468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Q &amp; 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Project Demo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COMP322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AAE0F-99B3-48D0-A046-5C3E92F5D845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0191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72067" y="2675466"/>
            <a:ext cx="7509933" cy="395393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Summarize your project: </a:t>
            </a:r>
          </a:p>
          <a:p>
            <a:pPr lvl="1"/>
            <a:r>
              <a:rPr lang="en-US" dirty="0"/>
              <a:t>Project completion level : High, cool features</a:t>
            </a:r>
            <a:r>
              <a:rPr lang="ko-KR" altLang="en-US" dirty="0"/>
              <a:t>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dirty="0"/>
              <a:t>, …</a:t>
            </a:r>
          </a:p>
          <a:p>
            <a:pPr lvl="1"/>
            <a:r>
              <a:rPr lang="en-US" dirty="0"/>
              <a:t>Evaluation criteria:</a:t>
            </a:r>
          </a:p>
          <a:p>
            <a:pPr lvl="2"/>
            <a:r>
              <a:rPr lang="en-US" altLang="en-US" dirty="0"/>
              <a:t>Web support of required functionalities developed in Phase 3</a:t>
            </a:r>
            <a:r>
              <a:rPr lang="en-US" dirty="0"/>
              <a:t>: O </a:t>
            </a:r>
          </a:p>
          <a:p>
            <a:pPr lvl="2"/>
            <a:r>
              <a:rPr lang="en-US" altLang="en-US" dirty="0"/>
              <a:t>Concurrency control support: </a:t>
            </a:r>
            <a:r>
              <a:rPr lang="en-US" dirty="0"/>
              <a:t>O </a:t>
            </a:r>
          </a:p>
          <a:p>
            <a:pPr lvl="2"/>
            <a:r>
              <a:rPr lang="en-US" dirty="0"/>
              <a:t>Source code repository: O </a:t>
            </a:r>
          </a:p>
          <a:p>
            <a:pPr lvl="2"/>
            <a:r>
              <a:rPr lang="en-US" dirty="0"/>
              <a:t>Optional technologies:</a:t>
            </a:r>
          </a:p>
          <a:p>
            <a:pPr lvl="3"/>
            <a:r>
              <a:rPr lang="en-US" dirty="0"/>
              <a:t>Describe what other technologies you used</a:t>
            </a:r>
          </a:p>
          <a:p>
            <a:pPr lvl="2"/>
            <a:r>
              <a:rPr lang="en-US" dirty="0"/>
              <a:t>README file: O</a:t>
            </a:r>
          </a:p>
          <a:p>
            <a:pPr lvl="3"/>
            <a:r>
              <a:rPr lang="en-US" dirty="0"/>
              <a:t>Describe in your README how to execute your code, what environments to be configured, and so forth, for testing your code.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Description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Project Demo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638" y="6264274"/>
            <a:ext cx="3786691" cy="365125"/>
          </a:xfrm>
        </p:spPr>
        <p:txBody>
          <a:bodyPr/>
          <a:lstStyle/>
          <a:p>
            <a:r>
              <a:rPr lang="en-US" dirty="0"/>
              <a:t>COMP322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AAE0F-99B3-48D0-A046-5C3E92F5D84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0500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72067" y="2675466"/>
            <a:ext cx="7890933" cy="3801533"/>
          </a:xfrm>
        </p:spPr>
        <p:txBody>
          <a:bodyPr>
            <a:normAutofit/>
          </a:bodyPr>
          <a:lstStyle/>
          <a:p>
            <a:r>
              <a:rPr lang="en-US" dirty="0"/>
              <a:t>Code development environment</a:t>
            </a:r>
          </a:p>
          <a:p>
            <a:pPr lvl="1"/>
            <a:r>
              <a:rPr lang="en-US" altLang="en-US" dirty="0"/>
              <a:t>Total line of code: 4000~ 5000 line</a:t>
            </a:r>
          </a:p>
          <a:p>
            <a:pPr lvl="1"/>
            <a:r>
              <a:rPr lang="en-US" altLang="en-US" dirty="0"/>
              <a:t>OS: JVM </a:t>
            </a:r>
            <a:r>
              <a:rPr lang="ko-KR" altLang="en-US" dirty="0"/>
              <a:t>때문에 </a:t>
            </a:r>
            <a:r>
              <a:rPr lang="en-US" altLang="ko-KR" dirty="0"/>
              <a:t>OS </a:t>
            </a:r>
            <a:r>
              <a:rPr lang="ko-KR" altLang="en-US" dirty="0"/>
              <a:t>상관 없음</a:t>
            </a:r>
            <a:endParaRPr lang="en-US" altLang="en-US" dirty="0"/>
          </a:p>
          <a:p>
            <a:pPr lvl="1"/>
            <a:r>
              <a:rPr lang="en-US" altLang="en-US" dirty="0"/>
              <a:t>DBMS: Oracle</a:t>
            </a:r>
          </a:p>
          <a:p>
            <a:pPr lvl="1"/>
            <a:r>
              <a:rPr lang="en-US" altLang="en-US" dirty="0"/>
              <a:t>Language: JAVA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JavaScript</a:t>
            </a:r>
            <a:endParaRPr lang="en-US" altLang="en-US" dirty="0"/>
          </a:p>
          <a:p>
            <a:pPr lvl="1"/>
            <a:r>
              <a:rPr lang="en-US" dirty="0"/>
              <a:t>IDE: </a:t>
            </a:r>
            <a:r>
              <a:rPr lang="en-US" dirty="0" err="1"/>
              <a:t>Intellij</a:t>
            </a:r>
            <a:endParaRPr lang="en-US" dirty="0"/>
          </a:p>
          <a:p>
            <a:pPr lvl="1"/>
            <a:r>
              <a:rPr lang="en-US" dirty="0"/>
              <a:t>GitHub Repo URL: 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kimmokalover</a:t>
            </a:r>
            <a:r>
              <a:rPr lang="en-US" dirty="0"/>
              <a:t>/db_phase4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Summary of Project Code: Environment Settings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Project Demo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COMP322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AAE0F-99B3-48D0-A046-5C3E92F5D84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5124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Project Demo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COMP322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AAE0F-99B3-48D0-A046-5C3E92F5D845}" type="slidenum">
              <a:rPr lang="en-US" smtClean="0"/>
              <a:t>5</a:t>
            </a:fld>
            <a:endParaRPr lang="en-US"/>
          </a:p>
        </p:txBody>
      </p:sp>
      <p:pic>
        <p:nvPicPr>
          <p:cNvPr id="12" name="그림 11" descr="도표, 그림, 스케치, 기술 도면이(가) 표시된 사진&#10;&#10;자동 생성된 설명">
            <a:extLst>
              <a:ext uri="{FF2B5EF4-FFF2-40B4-BE49-F238E27FC236}">
                <a16:creationId xmlns:a16="http://schemas.microsoft.com/office/drawing/2014/main" id="{6987F7A3-9099-5C96-582E-CB1CE3D7FB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381000"/>
            <a:ext cx="8556219" cy="53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7012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72067" y="2675466"/>
            <a:ext cx="7662333" cy="3953933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phase3</a:t>
            </a:r>
            <a:r>
              <a:rPr lang="ko-KR" altLang="en-US" dirty="0"/>
              <a:t> 와 </a:t>
            </a:r>
            <a:r>
              <a:rPr lang="en-US" altLang="ko-KR" dirty="0"/>
              <a:t>phase4</a:t>
            </a:r>
            <a:r>
              <a:rPr lang="ko-KR" altLang="en-US" dirty="0"/>
              <a:t>의 </a:t>
            </a:r>
            <a:r>
              <a:rPr lang="en-US" altLang="ko-KR" dirty="0" err="1"/>
              <a:t>reposirtory</a:t>
            </a:r>
            <a:r>
              <a:rPr lang="en-US" altLang="ko-KR" dirty="0"/>
              <a:t>, service </a:t>
            </a:r>
            <a:r>
              <a:rPr lang="ko-KR" altLang="en-US" dirty="0"/>
              <a:t>코드는 대부분 같음</a:t>
            </a:r>
            <a:endParaRPr lang="en-US" altLang="ko-KR" dirty="0"/>
          </a:p>
          <a:p>
            <a:pPr lvl="1"/>
            <a:r>
              <a:rPr lang="en-US" dirty="0"/>
              <a:t>phase3 </a:t>
            </a:r>
            <a:r>
              <a:rPr lang="ko-KR" altLang="en-US" dirty="0"/>
              <a:t>때와 </a:t>
            </a:r>
            <a:r>
              <a:rPr lang="en-US" altLang="ko-KR" dirty="0"/>
              <a:t>phase4 </a:t>
            </a:r>
            <a:r>
              <a:rPr lang="ko-KR" altLang="en-US" dirty="0"/>
              <a:t>때 사용한 쿼리도 대부분 같음</a:t>
            </a:r>
            <a:endParaRPr lang="en-US" altLang="ko-KR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ko-KR" altLang="en-US" dirty="0" err="1"/>
              <a:t>달라진점</a:t>
            </a:r>
            <a:r>
              <a:rPr lang="ko-KR" altLang="en-US" dirty="0"/>
              <a:t> </a:t>
            </a:r>
            <a:r>
              <a:rPr lang="en-US" altLang="ko-KR" dirty="0"/>
              <a:t>:</a:t>
            </a:r>
            <a:r>
              <a:rPr lang="ko-KR" altLang="en-US" dirty="0"/>
              <a:t> 콘솔 기반에서 웹 기반으로 변경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Functionalities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Project Demo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COMP322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AAE0F-99B3-48D0-A046-5C3E92F5D84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777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72067" y="2675466"/>
            <a:ext cx="7662333" cy="3953933"/>
          </a:xfrm>
        </p:spPr>
        <p:txBody>
          <a:bodyPr>
            <a:normAutofit/>
          </a:bodyPr>
          <a:lstStyle/>
          <a:p>
            <a:r>
              <a:rPr lang="en-US" altLang="ko-KR" b="0" i="0" u="none" strike="noStrike" dirty="0">
                <a:effectLst/>
                <a:latin typeface="Söhne Mono"/>
              </a:rPr>
              <a:t>Spring boot transactional </a:t>
            </a:r>
            <a:r>
              <a:rPr lang="ko-KR" altLang="en-US" sz="2000" b="0" i="0" u="none" strike="noStrike" dirty="0" err="1">
                <a:solidFill>
                  <a:srgbClr val="374151"/>
                </a:solidFill>
                <a:effectLst/>
                <a:latin typeface="Söhne"/>
              </a:rPr>
              <a:t>커밋된</a:t>
            </a:r>
            <a:r>
              <a:rPr lang="ko-KR" altLang="en-US" sz="2000" b="0" i="0" u="none" strike="noStrike" dirty="0">
                <a:solidFill>
                  <a:srgbClr val="374151"/>
                </a:solidFill>
                <a:effectLst/>
                <a:latin typeface="Söhne"/>
              </a:rPr>
              <a:t> 데이터만 읽을 수 있음</a:t>
            </a:r>
            <a:r>
              <a:rPr lang="en-US" altLang="ko-KR" sz="2000" b="0" i="0" u="none" strike="noStrike" dirty="0">
                <a:solidFill>
                  <a:srgbClr val="374151"/>
                </a:solidFill>
                <a:effectLst/>
                <a:latin typeface="Söhne"/>
              </a:rPr>
              <a:t>.</a:t>
            </a:r>
            <a:endParaRPr lang="en" altLang="ko-KR" sz="3200" b="0" i="0" u="none" strike="noStrike" dirty="0">
              <a:effectLst/>
              <a:latin typeface="Söhne Mono"/>
            </a:endParaRPr>
          </a:p>
          <a:p>
            <a:endParaRPr lang="en" altLang="ko-KR" dirty="0">
              <a:latin typeface="Söhne Mono"/>
            </a:endParaRPr>
          </a:p>
          <a:p>
            <a:r>
              <a:rPr lang="en" altLang="ko-KR" b="0" i="0" u="none" strike="noStrike" dirty="0">
                <a:effectLst/>
                <a:latin typeface="Söhne Mono"/>
              </a:rPr>
              <a:t>@Transactional(isolation = </a:t>
            </a:r>
            <a:r>
              <a:rPr lang="en" altLang="ko-KR" b="0" i="0" u="none" strike="noStrike" dirty="0" err="1">
                <a:effectLst/>
                <a:latin typeface="Söhne Mono"/>
              </a:rPr>
              <a:t>Isolation.READ_COMMITTED</a:t>
            </a:r>
            <a:r>
              <a:rPr lang="en" altLang="ko-KR" b="0" i="0" u="none" strike="noStrike" dirty="0">
                <a:effectLst/>
                <a:latin typeface="Söhne Mono"/>
              </a:rPr>
              <a:t>)</a:t>
            </a:r>
            <a:r>
              <a:rPr lang="en" altLang="ko-KR" b="0" i="0" u="none" strike="noStrike" dirty="0">
                <a:solidFill>
                  <a:srgbClr val="FFFFFF"/>
                </a:solidFill>
                <a:effectLst/>
                <a:latin typeface="Söhne Mono"/>
              </a:rPr>
              <a:t> 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Functionalities: Concurrency Control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Project Demo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COMP322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AAE0F-99B3-48D0-A046-5C3E92F5D84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2966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95999873-FCFD-E543-645F-4E37061F23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59FB8E2-AE1F-BA34-D0FB-908AE20551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Project Demo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BE46FD4-573C-11A9-0763-B4017B1EB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COMP322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A6225A6-1A94-F6F6-35DF-A43FC1F35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AAE0F-99B3-48D0-A046-5C3E92F5D845}" type="slidenum">
              <a:rPr lang="en-US" smtClean="0"/>
              <a:t>8</a:t>
            </a:fld>
            <a:endParaRPr lang="en-US"/>
          </a:p>
        </p:txBody>
      </p:sp>
      <p:sp>
        <p:nvSpPr>
          <p:cNvPr id="6" name="제목 5">
            <a:extLst>
              <a:ext uri="{FF2B5EF4-FFF2-40B4-BE49-F238E27FC236}">
                <a16:creationId xmlns:a16="http://schemas.microsoft.com/office/drawing/2014/main" id="{9571DCAB-76FA-D581-B5C2-AF7B78618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0CD5734-2D3A-2DD6-964E-0959C8F540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722" y="0"/>
            <a:ext cx="9097270" cy="678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435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Use Case Scenario 1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Project Demo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COMP322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AAE0F-99B3-48D0-A046-5C3E92F5D845}" type="slidenum">
              <a:rPr lang="en-US" smtClean="0"/>
              <a:t>9</a:t>
            </a:fld>
            <a:endParaRPr lang="en-US"/>
          </a:p>
        </p:txBody>
      </p:sp>
      <p:sp>
        <p:nvSpPr>
          <p:cNvPr id="8" name="Content Placeholder 1">
            <a:extLst>
              <a:ext uri="{FF2B5EF4-FFF2-40B4-BE49-F238E27FC236}">
                <a16:creationId xmlns:a16="http://schemas.microsoft.com/office/drawing/2014/main" id="{B5713373-1B7A-43D3-AB92-E4E861DA43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2067" y="2675466"/>
            <a:ext cx="7662333" cy="3953933"/>
          </a:xfrm>
        </p:spPr>
        <p:txBody>
          <a:bodyPr>
            <a:normAutofit/>
          </a:bodyPr>
          <a:lstStyle/>
          <a:p>
            <a:r>
              <a:rPr lang="ko-KR" altLang="en-US" sz="1800" dirty="0"/>
              <a:t>회원 가입 할 수 있다</a:t>
            </a:r>
            <a:r>
              <a:rPr lang="en-US" altLang="ko-KR" sz="1800" dirty="0"/>
              <a:t>.</a:t>
            </a:r>
          </a:p>
          <a:p>
            <a:r>
              <a:rPr lang="ko-KR" altLang="en-US" sz="1800" dirty="0"/>
              <a:t>로그인을 할 수 있다</a:t>
            </a:r>
            <a:r>
              <a:rPr lang="en-US" altLang="ko-KR" sz="1800" dirty="0"/>
              <a:t>.</a:t>
            </a:r>
          </a:p>
          <a:p>
            <a:r>
              <a:rPr lang="ko-KR" altLang="en-US" sz="1800" dirty="0"/>
              <a:t>웹사이트를 통해 과 잠바를 살 수 있다</a:t>
            </a:r>
            <a:r>
              <a:rPr lang="en-US" altLang="ko-KR" sz="1800" dirty="0"/>
              <a:t>.</a:t>
            </a:r>
          </a:p>
          <a:p>
            <a:r>
              <a:rPr lang="ko-KR" altLang="en-US" sz="1800" dirty="0"/>
              <a:t>좋아요 상품 목록을 확인할 수 있다</a:t>
            </a:r>
            <a:endParaRPr lang="en-US" altLang="ko-KR" sz="1800" dirty="0"/>
          </a:p>
          <a:p>
            <a:r>
              <a:rPr lang="ko-KR" altLang="en-US" sz="1800" dirty="0"/>
              <a:t>구매한 상품 목록을 확인할 수 있다</a:t>
            </a:r>
            <a:endParaRPr lang="en-US" altLang="ko-KR" sz="1800" dirty="0"/>
          </a:p>
          <a:p>
            <a:r>
              <a:rPr lang="ko-KR" altLang="en-US" sz="1800" dirty="0"/>
              <a:t>장바구니에 상품을 등록할 수 있다</a:t>
            </a:r>
            <a:r>
              <a:rPr lang="en-US" altLang="ko-KR" sz="1800" dirty="0"/>
              <a:t>.</a:t>
            </a:r>
          </a:p>
          <a:p>
            <a:r>
              <a:rPr lang="ko-KR" altLang="en-US" sz="1800" dirty="0"/>
              <a:t>장바구니에 있는 모든 상품을 일괄 구매</a:t>
            </a:r>
            <a:r>
              <a:rPr lang="en-US" altLang="ko-KR" sz="1800" dirty="0"/>
              <a:t>,</a:t>
            </a:r>
            <a:r>
              <a:rPr lang="ko-KR" altLang="en-US" sz="1800" dirty="0"/>
              <a:t> 취소 할 수 있다</a:t>
            </a:r>
            <a:r>
              <a:rPr lang="en-US" altLang="ko-KR" sz="1800" dirty="0"/>
              <a:t>.</a:t>
            </a:r>
          </a:p>
          <a:p>
            <a:r>
              <a:rPr lang="ko-KR" altLang="en-US" sz="1800" dirty="0"/>
              <a:t>상품 상세 정보를 확인할 수 있다</a:t>
            </a:r>
            <a:r>
              <a:rPr lang="en-US" altLang="ko-KR" sz="1800" dirty="0"/>
              <a:t>.</a:t>
            </a:r>
            <a:r>
              <a:rPr lang="ko-KR" altLang="en-US" sz="1800" dirty="0"/>
              <a:t> </a:t>
            </a:r>
            <a:endParaRPr lang="en-US" altLang="ko-KR" sz="1800" dirty="0"/>
          </a:p>
          <a:p>
            <a:r>
              <a:rPr lang="ko-KR" altLang="en-US" sz="1800" dirty="0"/>
              <a:t>리뷰 작성을 할 수 있다</a:t>
            </a:r>
            <a:r>
              <a:rPr lang="en-US" altLang="ko-KR" sz="1800" dirty="0"/>
              <a:t>.</a:t>
            </a:r>
          </a:p>
          <a:p>
            <a:endParaRPr lang="en-US" altLang="ko-KR" sz="1800" dirty="0"/>
          </a:p>
          <a:p>
            <a:endParaRPr lang="en-US" altLang="ko-KR" sz="1800" dirty="0"/>
          </a:p>
          <a:p>
            <a:endParaRPr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108851275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aveform">
  <a:themeElements>
    <a:clrScheme name="Waveform">
      <a:dk1>
        <a:sysClr val="windowText" lastClr="000000"/>
      </a:dk1>
      <a:lt1>
        <a:sysClr val="window" lastClr="FFFFFF"/>
      </a:lt1>
      <a:dk2>
        <a:srgbClr val="073E87"/>
      </a:dk2>
      <a:lt2>
        <a:srgbClr val="C6E7FC"/>
      </a:lt2>
      <a:accent1>
        <a:srgbClr val="31B6FD"/>
      </a:accent1>
      <a:accent2>
        <a:srgbClr val="4584D3"/>
      </a:accent2>
      <a:accent3>
        <a:srgbClr val="5BD078"/>
      </a:accent3>
      <a:accent4>
        <a:srgbClr val="A5D028"/>
      </a:accent4>
      <a:accent5>
        <a:srgbClr val="F5C040"/>
      </a:accent5>
      <a:accent6>
        <a:srgbClr val="05E0DB"/>
      </a:accent6>
      <a:hlink>
        <a:srgbClr val="0080FF"/>
      </a:hlink>
      <a:folHlink>
        <a:srgbClr val="5EAEFF"/>
      </a:folHlink>
    </a:clrScheme>
    <a:fontScheme name="Waveform">
      <a:majorFont>
        <a:latin typeface="Candara"/>
        <a:ea typeface=""/>
        <a:cs typeface=""/>
        <a:font script="Jpan" typeface="HGP明朝E"/>
        <a:font script="Hang" typeface="HY그래픽M"/>
        <a:font script="Hans" typeface="华文新魏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HGP明朝E"/>
        <a:font script="Hang" typeface="HY그래픽M"/>
        <a:font script="Hans" typeface="华文楷体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aveform">
      <a:fillStyleLst>
        <a:solidFill>
          <a:schemeClr val="phClr"/>
        </a:solidFill>
        <a:gradFill rotWithShape="1">
          <a:gsLst>
            <a:gs pos="0">
              <a:schemeClr val="phClr">
                <a:tint val="0"/>
              </a:schemeClr>
            </a:gs>
            <a:gs pos="44000">
              <a:schemeClr val="phClr">
                <a:tint val="60000"/>
                <a:satMod val="120000"/>
              </a:schemeClr>
            </a:gs>
            <a:gs pos="100000">
              <a:schemeClr val="phClr">
                <a:tint val="90000"/>
                <a:alpha val="100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20000"/>
                <a:lumMod val="120000"/>
              </a:schemeClr>
            </a:gs>
            <a:gs pos="100000">
              <a:schemeClr val="phClr">
                <a:shade val="89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lumMod val="8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prstMaterial="flat">
            <a:bevelT w="12700" h="12700"/>
          </a:sp3d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contourW="19050" prstMaterial="flat">
            <a:bevelT w="63500" h="63500"/>
            <a:contourClr>
              <a:schemeClr val="phClr">
                <a:shade val="25000"/>
                <a:satMod val="18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l="20000" t="-40000" r="20000" b="14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Waveform</Template>
  <TotalTime>219</TotalTime>
  <Words>437</Words>
  <Application>Microsoft Macintosh PowerPoint</Application>
  <PresentationFormat>화면 슬라이드 쇼(4:3)</PresentationFormat>
  <Paragraphs>136</Paragraphs>
  <Slides>24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30" baseType="lpstr">
      <vt:lpstr>Söhne</vt:lpstr>
      <vt:lpstr>Söhne Mono</vt:lpstr>
      <vt:lpstr>Calibri</vt:lpstr>
      <vt:lpstr>Candara</vt:lpstr>
      <vt:lpstr>Symbol</vt:lpstr>
      <vt:lpstr>Waveform</vt:lpstr>
      <vt:lpstr>Team 8: GAZAMSA</vt:lpstr>
      <vt:lpstr>Contents</vt:lpstr>
      <vt:lpstr>Project Description</vt:lpstr>
      <vt:lpstr>Summary of Project Code: Environment Settings</vt:lpstr>
      <vt:lpstr>PowerPoint 프레젠테이션</vt:lpstr>
      <vt:lpstr>Functionalities</vt:lpstr>
      <vt:lpstr>Functionalities: Concurrency Control</vt:lpstr>
      <vt:lpstr>PowerPoint 프레젠테이션</vt:lpstr>
      <vt:lpstr>Use Case Scenario 1</vt:lpstr>
      <vt:lpstr>Use Case Scenario 2</vt:lpstr>
      <vt:lpstr>PowerPoint 프레젠테이션</vt:lpstr>
      <vt:lpstr>Demo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Lessons</vt:lpstr>
      <vt:lpstr>Q &amp; 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OOO: Project Title</dc:title>
  <dc:creator>Youngkyoon Suh</dc:creator>
  <cp:lastModifiedBy>박한솔</cp:lastModifiedBy>
  <cp:revision>80</cp:revision>
  <dcterms:created xsi:type="dcterms:W3CDTF">2019-06-15T01:16:48Z</dcterms:created>
  <dcterms:modified xsi:type="dcterms:W3CDTF">2023-12-05T02:36:18Z</dcterms:modified>
</cp:coreProperties>
</file>

<file path=docProps/thumbnail.jpeg>
</file>